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4" r:id="rId2"/>
    <p:sldId id="364" r:id="rId3"/>
    <p:sldId id="392" r:id="rId4"/>
    <p:sldId id="395" r:id="rId5"/>
    <p:sldId id="405" r:id="rId6"/>
    <p:sldId id="394" r:id="rId7"/>
    <p:sldId id="406" r:id="rId8"/>
    <p:sldId id="407" r:id="rId9"/>
    <p:sldId id="299" r:id="rId10"/>
    <p:sldId id="322" r:id="rId11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44" autoAdjust="0"/>
    <p:restoredTop sz="97459" autoAdjust="0"/>
  </p:normalViewPr>
  <p:slideViewPr>
    <p:cSldViewPr>
      <p:cViewPr varScale="1">
        <p:scale>
          <a:sx n="150" d="100"/>
          <a:sy n="150" d="100"/>
        </p:scale>
        <p:origin x="114" y="1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894" y="-84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7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D1038-0D35-46B6-8FDE-5083E01EB316}" type="datetimeFigureOut">
              <a:rPr lang="ru-RU" smtClean="0"/>
              <a:pPr/>
              <a:t>07.03.2024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7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6D346-CEFF-42B0-9EA0-BF6A6CEE77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285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3FCB9-5335-49EC-971E-E73A7FAEF396}" type="datetimeFigureOut">
              <a:rPr lang="ru-RU" smtClean="0"/>
              <a:pPr/>
              <a:t>07.03.2024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F165D-A73A-4748-9C77-5243706A7D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963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4067175" y="1995686"/>
            <a:ext cx="4393257" cy="1367284"/>
          </a:xfrm>
        </p:spPr>
        <p:txBody>
          <a:bodyPr>
            <a:noAutofit/>
          </a:bodyPr>
          <a:lstStyle>
            <a:lvl1pPr marL="0">
              <a:buNone/>
              <a:defRPr sz="25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ДОБАВИТЬ </a:t>
            </a:r>
          </a:p>
          <a:p>
            <a:pPr lvl="0"/>
            <a:r>
              <a:rPr lang="ru-RU" dirty="0"/>
              <a:t>ЗАГОЛОВОК НЕ БОЛЕЕ </a:t>
            </a:r>
          </a:p>
          <a:p>
            <a:pPr lvl="0"/>
            <a:r>
              <a:rPr lang="ru-RU" dirty="0"/>
              <a:t>3-Х СТРОК - </a:t>
            </a:r>
            <a:r>
              <a:rPr lang="en-US" dirty="0"/>
              <a:t>ARIAL</a:t>
            </a:r>
            <a:endParaRPr lang="ru-RU" dirty="0"/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4067944" y="3651871"/>
            <a:ext cx="3168352" cy="648072"/>
          </a:xfrm>
        </p:spPr>
        <p:txBody>
          <a:bodyPr>
            <a:normAutofit/>
          </a:bodyPr>
          <a:lstStyle>
            <a:lvl1pPr marL="0" algn="l">
              <a:buNone/>
              <a:defRPr sz="1600"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Напишите Имя автора не более 2-х строк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2 - Справ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5292080" y="1347614"/>
            <a:ext cx="3456384" cy="36004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292079" y="1851670"/>
            <a:ext cx="3456384" cy="2664296"/>
          </a:xfrm>
        </p:spPr>
        <p:txBody>
          <a:bodyPr>
            <a:normAutofit/>
          </a:bodyPr>
          <a:lstStyle>
            <a:lvl1pPr marL="0" algn="r">
              <a:buNone/>
              <a:defRPr sz="1600"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Добавьте в это поле основной текст слайда</a:t>
            </a:r>
          </a:p>
        </p:txBody>
      </p:sp>
      <p:sp>
        <p:nvSpPr>
          <p:cNvPr id="6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323528" y="1203598"/>
            <a:ext cx="4248472" cy="3528740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/>
              <a:t>Добавьте в это поле основной текст слайда</a:t>
            </a:r>
            <a:r>
              <a:rPr lang="en-US" dirty="0"/>
              <a:t> </a:t>
            </a:r>
            <a:r>
              <a:rPr lang="ru-RU" dirty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Фото) - 1 Справ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0" hasCustomPrompt="1"/>
          </p:nvPr>
        </p:nvSpPr>
        <p:spPr>
          <a:xfrm>
            <a:off x="4067944" y="1203598"/>
            <a:ext cx="4704523" cy="3528392"/>
          </a:xfrm>
          <a:solidFill>
            <a:schemeClr val="bg1">
              <a:lumMod val="85000"/>
            </a:schemeClr>
          </a:solidFill>
          <a:ln w="63500">
            <a:solidFill>
              <a:srgbClr val="FF6400"/>
            </a:solidFill>
            <a:miter lim="800000"/>
          </a:ln>
        </p:spPr>
        <p:txBody>
          <a:bodyPr/>
          <a:lstStyle>
            <a:lvl1pPr marL="0" algn="ctr">
              <a:buNone/>
              <a:defRPr baseline="0"/>
            </a:lvl1pPr>
          </a:lstStyle>
          <a:p>
            <a:r>
              <a:rPr lang="ru-RU" dirty="0"/>
              <a:t>Нажмите на иконку в центре, чтобы вставить изображение </a:t>
            </a:r>
            <a:r>
              <a:rPr lang="en-US" dirty="0"/>
              <a:t>3x4</a:t>
            </a:r>
            <a:endParaRPr lang="ru-RU" dirty="0"/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1203598"/>
            <a:ext cx="3672408" cy="36004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6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251520" y="1635646"/>
            <a:ext cx="3672408" cy="3096692"/>
          </a:xfrm>
        </p:spPr>
        <p:txBody>
          <a:bodyPr>
            <a:normAutofit/>
          </a:bodyPr>
          <a:lstStyle>
            <a:lvl1pPr marL="0" marR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/>
              <a:t>Добавьте в это поле основной текст слайда</a:t>
            </a:r>
            <a:r>
              <a:rPr lang="en-US" dirty="0"/>
              <a:t> </a:t>
            </a:r>
            <a:r>
              <a:rPr lang="ru-RU" dirty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Фото) - 2 Справ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0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4043264" y="1581259"/>
            <a:ext cx="4705200" cy="2646675"/>
          </a:xfrm>
          <a:solidFill>
            <a:schemeClr val="bg1">
              <a:lumMod val="85000"/>
            </a:schemeClr>
          </a:solidFill>
          <a:ln w="63500">
            <a:solidFill>
              <a:srgbClr val="FF6400"/>
            </a:solidFill>
            <a:miter lim="800000"/>
          </a:ln>
        </p:spPr>
        <p:txBody>
          <a:bodyPr/>
          <a:lstStyle>
            <a:lvl1pPr marL="0" algn="ctr">
              <a:buNone/>
              <a:defRPr baseline="0"/>
            </a:lvl1pPr>
          </a:lstStyle>
          <a:p>
            <a:r>
              <a:rPr lang="ru-RU" dirty="0"/>
              <a:t>Нажмите на иконку в центре, чтобы вставить изображение </a:t>
            </a:r>
            <a:r>
              <a:rPr lang="en-US" dirty="0"/>
              <a:t>16x9</a:t>
            </a:r>
            <a:endParaRPr lang="ru-RU" dirty="0"/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1203598"/>
            <a:ext cx="3672408" cy="36004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6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251520" y="1635646"/>
            <a:ext cx="3672408" cy="3096692"/>
          </a:xfrm>
        </p:spPr>
        <p:txBody>
          <a:bodyPr>
            <a:normAutofit/>
          </a:bodyPr>
          <a:lstStyle>
            <a:lvl1pPr marL="0" marR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/>
              <a:t>Добавьте в это поле основной текст слайда</a:t>
            </a:r>
            <a:r>
              <a:rPr lang="en-US" dirty="0"/>
              <a:t> </a:t>
            </a:r>
            <a:r>
              <a:rPr lang="ru-RU" dirty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Фото) - 3 Справ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0"/>
          <p:cNvSpPr>
            <a:spLocks noGrp="1"/>
          </p:cNvSpPr>
          <p:nvPr>
            <p:ph type="pic" sz="quarter" idx="10" hasCustomPrompt="1"/>
          </p:nvPr>
        </p:nvSpPr>
        <p:spPr>
          <a:xfrm>
            <a:off x="4644008" y="1203598"/>
            <a:ext cx="3528000" cy="3528392"/>
          </a:xfrm>
          <a:solidFill>
            <a:schemeClr val="bg1">
              <a:lumMod val="85000"/>
            </a:schemeClr>
          </a:solidFill>
          <a:ln w="63500">
            <a:solidFill>
              <a:srgbClr val="FF6400"/>
            </a:solidFill>
            <a:miter lim="800000"/>
          </a:ln>
        </p:spPr>
        <p:txBody>
          <a:bodyPr/>
          <a:lstStyle>
            <a:lvl1pPr marL="0" algn="ctr">
              <a:buNone/>
              <a:defRPr baseline="0"/>
            </a:lvl1pPr>
          </a:lstStyle>
          <a:p>
            <a:r>
              <a:rPr lang="ru-RU" dirty="0"/>
              <a:t>Нажмите на иконку в центре, чтобы вставить изображение </a:t>
            </a:r>
            <a:r>
              <a:rPr lang="en-US" dirty="0"/>
              <a:t>3x4</a:t>
            </a:r>
            <a:endParaRPr lang="ru-RU" dirty="0"/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1203598"/>
            <a:ext cx="4104456" cy="36004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5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251520" y="1635646"/>
            <a:ext cx="4104456" cy="3096692"/>
          </a:xfrm>
        </p:spPr>
        <p:txBody>
          <a:bodyPr>
            <a:normAutofit/>
          </a:bodyPr>
          <a:lstStyle>
            <a:lvl1pPr marL="0" marR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/>
              <a:t>Добавьте в это поле основной текст слайда</a:t>
            </a:r>
            <a:r>
              <a:rPr lang="en-US" dirty="0"/>
              <a:t> </a:t>
            </a:r>
            <a:r>
              <a:rPr lang="ru-RU" dirty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олнительный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1" hasCustomPrompt="1"/>
          </p:nvPr>
        </p:nvSpPr>
        <p:spPr>
          <a:xfrm>
            <a:off x="323056" y="1563688"/>
            <a:ext cx="8497888" cy="3095625"/>
          </a:xfrm>
        </p:spPr>
        <p:txBody>
          <a:bodyPr>
            <a:normAutofit/>
          </a:bodyPr>
          <a:lstStyle>
            <a:lvl1pPr algn="ctr">
              <a:buNone/>
              <a:defRPr sz="18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/>
              <a:t>Добавьте требуемый контент </a:t>
            </a:r>
          </a:p>
          <a:p>
            <a:pPr lvl="0"/>
            <a:r>
              <a:rPr lang="ru-RU" dirty="0"/>
              <a:t>(текст, изображения, таблицы и др.)</a:t>
            </a:r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5292080" y="195486"/>
            <a:ext cx="3456384" cy="72008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  <a:p>
            <a:pPr lvl="0"/>
            <a:r>
              <a:rPr lang="ru-RU" dirty="0"/>
              <a:t>ДВЕ СТРОКИ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олнительный 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1" hasCustomPrompt="1"/>
          </p:nvPr>
        </p:nvSpPr>
        <p:spPr>
          <a:xfrm>
            <a:off x="323056" y="1203598"/>
            <a:ext cx="8497888" cy="3455715"/>
          </a:xfrm>
        </p:spPr>
        <p:txBody>
          <a:bodyPr>
            <a:normAutofit/>
          </a:bodyPr>
          <a:lstStyle>
            <a:lvl1pPr algn="ctr">
              <a:buNone/>
              <a:defRPr sz="18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/>
              <a:t>Добавьте требуемый контент </a:t>
            </a:r>
          </a:p>
          <a:p>
            <a:pPr lvl="0"/>
            <a:r>
              <a:rPr lang="ru-RU" dirty="0"/>
              <a:t>(текст, изображения, таблицы и др.)</a:t>
            </a:r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5292080" y="195486"/>
            <a:ext cx="3456384" cy="72008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  <a:p>
            <a:pPr lvl="0"/>
            <a:r>
              <a:rPr lang="ru-RU" dirty="0"/>
              <a:t>ДВЕ СТРОКИ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олнительный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5292080" y="195486"/>
            <a:ext cx="3456384" cy="72008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  <a:p>
            <a:pPr lvl="0"/>
            <a:r>
              <a:rPr lang="ru-RU" dirty="0"/>
              <a:t>ДВЕ СТРОКИ</a:t>
            </a:r>
          </a:p>
        </p:txBody>
      </p:sp>
      <p:sp>
        <p:nvSpPr>
          <p:cNvPr id="5" name="Содержимое 7"/>
          <p:cNvSpPr>
            <a:spLocks noGrp="1"/>
          </p:cNvSpPr>
          <p:nvPr>
            <p:ph sz="quarter" idx="11" hasCustomPrompt="1"/>
          </p:nvPr>
        </p:nvSpPr>
        <p:spPr>
          <a:xfrm>
            <a:off x="323056" y="3291830"/>
            <a:ext cx="8497888" cy="1367483"/>
          </a:xfrm>
        </p:spPr>
        <p:txBody>
          <a:bodyPr>
            <a:normAutofit/>
          </a:bodyPr>
          <a:lstStyle>
            <a:lvl1pPr algn="ctr">
              <a:buNone/>
              <a:defRPr sz="16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/>
              <a:t>Добавьте требуемый контент </a:t>
            </a:r>
          </a:p>
          <a:p>
            <a:pPr lvl="0"/>
            <a:r>
              <a:rPr lang="ru-RU" dirty="0"/>
              <a:t>(текст, изображения, таблицы и др.)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2" hasCustomPrompt="1"/>
          </p:nvPr>
        </p:nvSpPr>
        <p:spPr>
          <a:xfrm>
            <a:off x="323528" y="1275606"/>
            <a:ext cx="8497888" cy="1656184"/>
          </a:xfrm>
        </p:spPr>
        <p:txBody>
          <a:bodyPr>
            <a:normAutofit/>
          </a:bodyPr>
          <a:lstStyle>
            <a:lvl1pPr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Добавьте требуемый контент </a:t>
            </a:r>
          </a:p>
          <a:p>
            <a:pPr lvl="0"/>
            <a:r>
              <a:rPr lang="ru-RU" dirty="0"/>
              <a:t>(текст, изображения, таблицы и др.)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олнительный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043608" y="2643758"/>
            <a:ext cx="7056784" cy="792088"/>
          </a:xfrm>
        </p:spPr>
        <p:txBody>
          <a:bodyPr>
            <a:noAutofit/>
          </a:bodyPr>
          <a:lstStyle>
            <a:lvl1pPr marL="0" algn="ctr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  <a:p>
            <a:pPr lvl="0"/>
            <a:r>
              <a:rPr lang="ru-RU" dirty="0"/>
              <a:t>ДВЕ СТРОКИ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23678"/>
            <a:ext cx="9144000" cy="504056"/>
          </a:xfr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0"/>
            <a:tileRect/>
          </a:gradFill>
        </p:spPr>
        <p:txBody>
          <a:bodyPr>
            <a:noAutofit/>
          </a:bodyPr>
          <a:lstStyle>
            <a:lvl1pPr marL="0" algn="ctr">
              <a:buNone/>
              <a:defRPr sz="25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УКАЖИТЕ НАЗВАНИЕ РАЗДЕЛА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87574"/>
            <a:ext cx="9144000" cy="504056"/>
          </a:xfr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rgbClr val="FF6400">
                  <a:alpha val="86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0"/>
            <a:tileRect/>
          </a:gradFill>
        </p:spPr>
        <p:txBody>
          <a:bodyPr>
            <a:noAutofit/>
          </a:bodyPr>
          <a:lstStyle>
            <a:lvl1pPr marL="0" algn="ctr">
              <a:buNone/>
              <a:defRPr sz="25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Поблагодарите слушателей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43808" y="1779662"/>
            <a:ext cx="3168352" cy="792088"/>
          </a:xfrm>
        </p:spPr>
        <p:txBody>
          <a:bodyPr>
            <a:normAutofit/>
          </a:bodyPr>
          <a:lstStyle>
            <a:lvl1pPr marL="0" algn="ctr">
              <a:buNone/>
              <a:defRPr sz="1600" b="0" i="0" u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Напишите Имя автора и контакты не более 3-х строк в этом месте.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4067175" y="1995686"/>
            <a:ext cx="4393257" cy="1367284"/>
          </a:xfrm>
        </p:spPr>
        <p:txBody>
          <a:bodyPr>
            <a:noAutofit/>
          </a:bodyPr>
          <a:lstStyle>
            <a:lvl1pPr marL="0">
              <a:buNone/>
              <a:defRPr sz="25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ДОБАВИТЬ </a:t>
            </a:r>
          </a:p>
          <a:p>
            <a:pPr lvl="0"/>
            <a:r>
              <a:rPr lang="ru-RU" dirty="0"/>
              <a:t>ЗАГОЛОВОК НЕ БОЛЕЕ </a:t>
            </a:r>
          </a:p>
          <a:p>
            <a:pPr lvl="0"/>
            <a:r>
              <a:rPr lang="ru-RU" dirty="0"/>
              <a:t>3-Х СТРОК - </a:t>
            </a:r>
            <a:r>
              <a:rPr lang="en-US" dirty="0"/>
              <a:t>ARIAL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5292080" y="3651871"/>
            <a:ext cx="3168352" cy="648072"/>
          </a:xfrm>
        </p:spPr>
        <p:txBody>
          <a:bodyPr>
            <a:normAutofit/>
          </a:bodyPr>
          <a:lstStyle>
            <a:lvl1pPr marL="0" algn="r">
              <a:buNone/>
              <a:defRPr sz="1600"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Напишите Имя автора не более 2-х строк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419622"/>
            <a:ext cx="9144000" cy="504056"/>
          </a:xfr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rgbClr val="FF6400">
                  <a:alpha val="86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0"/>
            <a:tileRect/>
          </a:gradFill>
        </p:spPr>
        <p:txBody>
          <a:bodyPr>
            <a:noAutofit/>
          </a:bodyPr>
          <a:lstStyle>
            <a:lvl1pPr marL="0" algn="ctr">
              <a:buNone/>
              <a:defRPr sz="25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Поблагодарите слушателей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4067175" y="1995686"/>
            <a:ext cx="4393257" cy="1367284"/>
          </a:xfrm>
        </p:spPr>
        <p:txBody>
          <a:bodyPr>
            <a:noAutofit/>
          </a:bodyPr>
          <a:lstStyle>
            <a:lvl1pPr marL="0">
              <a:buNone/>
              <a:defRPr sz="25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ДОБАВИТЬ </a:t>
            </a:r>
          </a:p>
          <a:p>
            <a:pPr lvl="0"/>
            <a:r>
              <a:rPr lang="ru-RU" dirty="0"/>
              <a:t>ЗАГОЛОВОК НЕ БОЛЕЕ </a:t>
            </a:r>
          </a:p>
          <a:p>
            <a:pPr lvl="0"/>
            <a:r>
              <a:rPr lang="ru-RU" dirty="0"/>
              <a:t>3-Х СТРОК - </a:t>
            </a:r>
            <a:r>
              <a:rPr lang="en-US" dirty="0"/>
              <a:t>ARIAL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5292080" y="3651871"/>
            <a:ext cx="3168352" cy="648072"/>
          </a:xfrm>
        </p:spPr>
        <p:txBody>
          <a:bodyPr>
            <a:normAutofit/>
          </a:bodyPr>
          <a:lstStyle>
            <a:lvl1pPr marL="0" algn="r">
              <a:buNone/>
              <a:defRPr sz="1600"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Напишите Имя автора не более 2-х строк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7" y="1347614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1851670"/>
            <a:ext cx="3456384" cy="2664296"/>
          </a:xfrm>
        </p:spPr>
        <p:txBody>
          <a:bodyPr>
            <a:normAutofit/>
          </a:bodyPr>
          <a:lstStyle>
            <a:lvl1pPr marL="0" algn="l">
              <a:buNone/>
              <a:defRPr sz="1600"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Добавьте в это поле основной текст слайда</a:t>
            </a:r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4" hasCustomPrompt="1"/>
          </p:nvPr>
        </p:nvSpPr>
        <p:spPr>
          <a:xfrm>
            <a:off x="4427984" y="1203598"/>
            <a:ext cx="576510" cy="576263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ru-RU" dirty="0"/>
              <a:t>Рис</a:t>
            </a:r>
          </a:p>
        </p:txBody>
      </p:sp>
      <p:sp>
        <p:nvSpPr>
          <p:cNvPr id="18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5076056" y="1311709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Пункт 1</a:t>
            </a:r>
          </a:p>
        </p:txBody>
      </p:sp>
      <p:sp>
        <p:nvSpPr>
          <p:cNvPr id="19" name="Рисунок 14"/>
          <p:cNvSpPr>
            <a:spLocks noGrp="1"/>
          </p:cNvSpPr>
          <p:nvPr>
            <p:ph type="pic" sz="quarter" idx="18" hasCustomPrompt="1"/>
          </p:nvPr>
        </p:nvSpPr>
        <p:spPr>
          <a:xfrm>
            <a:off x="4427984" y="2283718"/>
            <a:ext cx="576510" cy="576263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ru-RU" dirty="0"/>
              <a:t>Рис</a:t>
            </a:r>
          </a:p>
        </p:txBody>
      </p:sp>
      <p:sp>
        <p:nvSpPr>
          <p:cNvPr id="20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5076056" y="2391829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Пункт 1</a:t>
            </a:r>
          </a:p>
        </p:txBody>
      </p:sp>
      <p:sp>
        <p:nvSpPr>
          <p:cNvPr id="21" name="Рисунок 14"/>
          <p:cNvSpPr>
            <a:spLocks noGrp="1"/>
          </p:cNvSpPr>
          <p:nvPr>
            <p:ph type="pic" sz="quarter" idx="20" hasCustomPrompt="1"/>
          </p:nvPr>
        </p:nvSpPr>
        <p:spPr>
          <a:xfrm>
            <a:off x="4427984" y="3363838"/>
            <a:ext cx="576510" cy="576263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ru-RU" dirty="0"/>
              <a:t>Рис</a:t>
            </a:r>
          </a:p>
        </p:txBody>
      </p:sp>
      <p:sp>
        <p:nvSpPr>
          <p:cNvPr id="22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5076056" y="3471949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Пункт 1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7" y="1347614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1851670"/>
            <a:ext cx="3456384" cy="2664296"/>
          </a:xfrm>
        </p:spPr>
        <p:txBody>
          <a:bodyPr>
            <a:normAutofit/>
          </a:bodyPr>
          <a:lstStyle>
            <a:lvl1pPr marL="0" algn="l">
              <a:buNone/>
              <a:defRPr sz="1600"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Добавьте в это поле основной текст слайда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4427538" y="1203325"/>
            <a:ext cx="4321175" cy="3529013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/>
              <a:t>Добавьте в это поле основной текст слайда</a:t>
            </a:r>
            <a:r>
              <a:rPr lang="en-US" dirty="0"/>
              <a:t> </a:t>
            </a:r>
            <a:r>
              <a:rPr lang="ru-RU" dirty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Фото) -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0" hasCustomPrompt="1"/>
          </p:nvPr>
        </p:nvSpPr>
        <p:spPr>
          <a:xfrm>
            <a:off x="299525" y="1203598"/>
            <a:ext cx="4704523" cy="3528392"/>
          </a:xfrm>
          <a:solidFill>
            <a:schemeClr val="bg1">
              <a:lumMod val="85000"/>
            </a:schemeClr>
          </a:solidFill>
          <a:ln w="63500">
            <a:solidFill>
              <a:srgbClr val="FF6400"/>
            </a:solidFill>
            <a:miter lim="800000"/>
          </a:ln>
        </p:spPr>
        <p:txBody>
          <a:bodyPr/>
          <a:lstStyle>
            <a:lvl1pPr marL="0" algn="ctr">
              <a:buNone/>
              <a:defRPr baseline="0"/>
            </a:lvl1pPr>
          </a:lstStyle>
          <a:p>
            <a:r>
              <a:rPr lang="ru-RU" dirty="0"/>
              <a:t>Нажмите на иконку в центре, чтобы вставить изображение </a:t>
            </a:r>
            <a:r>
              <a:rPr lang="en-US" dirty="0"/>
              <a:t>3x4</a:t>
            </a:r>
            <a:endParaRPr lang="ru-RU" dirty="0"/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5220072" y="1203598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5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5220073" y="1779662"/>
            <a:ext cx="3456384" cy="2952676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/>
              <a:t>Добавьте в это поле основной текст слайда</a:t>
            </a:r>
            <a:r>
              <a:rPr lang="en-US" dirty="0"/>
              <a:t> </a:t>
            </a:r>
            <a:r>
              <a:rPr lang="ru-RU" dirty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Фото)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0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299524" y="1581259"/>
            <a:ext cx="4705200" cy="2646675"/>
          </a:xfrm>
          <a:solidFill>
            <a:schemeClr val="bg1">
              <a:lumMod val="85000"/>
            </a:schemeClr>
          </a:solidFill>
          <a:ln w="63500">
            <a:solidFill>
              <a:srgbClr val="FF6400"/>
            </a:solidFill>
            <a:miter lim="800000"/>
          </a:ln>
        </p:spPr>
        <p:txBody>
          <a:bodyPr/>
          <a:lstStyle>
            <a:lvl1pPr marL="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aseline="0"/>
            </a:lvl1pPr>
          </a:lstStyle>
          <a:p>
            <a:r>
              <a:rPr lang="ru-RU" dirty="0"/>
              <a:t>Нажмите на иконку в центре, чтобы вставить изображение</a:t>
            </a:r>
            <a:r>
              <a:rPr lang="en-US" dirty="0"/>
              <a:t>16x9</a:t>
            </a:r>
            <a:endParaRPr lang="ru-RU" dirty="0"/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5220072" y="1203598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5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5220073" y="1779662"/>
            <a:ext cx="3456384" cy="2952676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/>
              <a:t>Добавьте в это поле основной текст слайда</a:t>
            </a:r>
            <a:r>
              <a:rPr lang="en-US" dirty="0"/>
              <a:t> </a:t>
            </a:r>
            <a:r>
              <a:rPr lang="ru-RU" dirty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Фото) -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0"/>
          <p:cNvSpPr>
            <a:spLocks noGrp="1"/>
          </p:cNvSpPr>
          <p:nvPr>
            <p:ph type="pic" sz="quarter" idx="10" hasCustomPrompt="1"/>
          </p:nvPr>
        </p:nvSpPr>
        <p:spPr>
          <a:xfrm>
            <a:off x="1043608" y="1203598"/>
            <a:ext cx="3528000" cy="3528392"/>
          </a:xfrm>
          <a:solidFill>
            <a:schemeClr val="bg1">
              <a:lumMod val="85000"/>
            </a:schemeClr>
          </a:solidFill>
          <a:ln w="63500">
            <a:solidFill>
              <a:srgbClr val="FF6400"/>
            </a:solidFill>
            <a:miter lim="800000"/>
          </a:ln>
        </p:spPr>
        <p:txBody>
          <a:bodyPr/>
          <a:lstStyle>
            <a:lvl1pPr marL="0" algn="ctr">
              <a:buNone/>
              <a:defRPr baseline="0"/>
            </a:lvl1pPr>
          </a:lstStyle>
          <a:p>
            <a:r>
              <a:rPr lang="ru-RU" dirty="0"/>
              <a:t>Нажмите на иконку в центре, чтобы вставить изображение 1х1</a:t>
            </a:r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4860032" y="1203598"/>
            <a:ext cx="381642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5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4860032" y="1779662"/>
            <a:ext cx="3816425" cy="2952676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/>
              <a:t>Добавьте в это поле основной текст слайда</a:t>
            </a:r>
            <a:r>
              <a:rPr lang="en-US" dirty="0"/>
              <a:t> </a:t>
            </a:r>
            <a:r>
              <a:rPr lang="ru-RU" dirty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1 - Справ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5292080" y="1347614"/>
            <a:ext cx="3456384" cy="36004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292079" y="1851670"/>
            <a:ext cx="3456384" cy="2664296"/>
          </a:xfrm>
        </p:spPr>
        <p:txBody>
          <a:bodyPr>
            <a:normAutofit/>
          </a:bodyPr>
          <a:lstStyle>
            <a:lvl1pPr marL="0" algn="r">
              <a:buNone/>
              <a:defRPr sz="1600"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Добавьте в это поле основной текст слайда</a:t>
            </a:r>
          </a:p>
        </p:txBody>
      </p:sp>
      <p:sp>
        <p:nvSpPr>
          <p:cNvPr id="9" name="Рисунок 14"/>
          <p:cNvSpPr>
            <a:spLocks noGrp="1"/>
          </p:cNvSpPr>
          <p:nvPr>
            <p:ph type="pic" sz="quarter" idx="14" hasCustomPrompt="1"/>
          </p:nvPr>
        </p:nvSpPr>
        <p:spPr>
          <a:xfrm>
            <a:off x="323528" y="1563439"/>
            <a:ext cx="576510" cy="576263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ru-RU" dirty="0"/>
              <a:t>Рис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971600" y="1671550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Пункт 1</a:t>
            </a:r>
          </a:p>
        </p:txBody>
      </p:sp>
      <p:sp>
        <p:nvSpPr>
          <p:cNvPr id="13" name="Рисунок 14"/>
          <p:cNvSpPr>
            <a:spLocks noGrp="1"/>
          </p:cNvSpPr>
          <p:nvPr>
            <p:ph type="pic" sz="quarter" idx="18" hasCustomPrompt="1"/>
          </p:nvPr>
        </p:nvSpPr>
        <p:spPr>
          <a:xfrm>
            <a:off x="323528" y="2643559"/>
            <a:ext cx="576510" cy="576263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ru-RU" dirty="0"/>
              <a:t>Рис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971600" y="2751670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Пункт 1</a:t>
            </a:r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20" hasCustomPrompt="1"/>
          </p:nvPr>
        </p:nvSpPr>
        <p:spPr>
          <a:xfrm>
            <a:off x="323528" y="3723679"/>
            <a:ext cx="576510" cy="576263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ru-RU" dirty="0"/>
              <a:t>Рис</a:t>
            </a:r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971600" y="3831790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Пункт 1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E0D7D-EC8D-4268-AF7C-2DF49FB31B6A}" type="datetimeFigureOut">
              <a:rPr lang="ru-RU" smtClean="0"/>
              <a:pPr/>
              <a:t>07.03.2024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000EF-BEE7-4D3A-A32E-D3F8C7F65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2" r:id="rId6"/>
    <p:sldLayoutId id="2147483663" r:id="rId7"/>
    <p:sldLayoutId id="2147483664" r:id="rId8"/>
    <p:sldLayoutId id="2147483655" r:id="rId9"/>
    <p:sldLayoutId id="2147483656" r:id="rId10"/>
    <p:sldLayoutId id="2147483665" r:id="rId11"/>
    <p:sldLayoutId id="2147483666" r:id="rId12"/>
    <p:sldLayoutId id="2147483667" r:id="rId13"/>
    <p:sldLayoutId id="2147483658" r:id="rId14"/>
    <p:sldLayoutId id="2147483670" r:id="rId15"/>
    <p:sldLayoutId id="2147483659" r:id="rId16"/>
    <p:sldLayoutId id="2147483660" r:id="rId17"/>
    <p:sldLayoutId id="2147483669" r:id="rId18"/>
    <p:sldLayoutId id="2147483661" r:id="rId19"/>
    <p:sldLayoutId id="2147483668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4067944" y="1995686"/>
            <a:ext cx="4321249" cy="1367284"/>
          </a:xfrm>
        </p:spPr>
        <p:txBody>
          <a:bodyPr/>
          <a:lstStyle/>
          <a:p>
            <a:r>
              <a:rPr lang="ru-RU" sz="1800" b="0" dirty="0"/>
              <a:t>О деятельности студенческой научно-исследовательской лаборатории «Математические методы и цифровые технологии для решения задач бизнеса»</a:t>
            </a:r>
            <a:endParaRPr lang="ru-RU" sz="1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4067944" y="3651870"/>
            <a:ext cx="4392488" cy="936103"/>
          </a:xfrm>
        </p:spPr>
        <p:txBody>
          <a:bodyPr>
            <a:normAutofit fontScale="92500" lnSpcReduction="10000"/>
          </a:bodyPr>
          <a:lstStyle/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Братищенко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Владимир Владимирович</a:t>
            </a:r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500" dirty="0">
                <a:solidFill>
                  <a:prstClr val="white"/>
                </a:solidFill>
                <a:latin typeface="Arial"/>
              </a:rPr>
              <a:t>к</a:t>
            </a:r>
            <a:r>
              <a:rPr kumimoji="0" lang="ru-RU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андидат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физико-математических наук, доцент кафедры математических методов и цифровых технологий</a:t>
            </a:r>
          </a:p>
        </p:txBody>
      </p:sp>
    </p:spTree>
    <p:extLst>
      <p:ext uri="{BB962C8B-B14F-4D97-AF65-F5344CB8AC3E}">
        <p14:creationId xmlns:p14="http://schemas.microsoft.com/office/powerpoint/2010/main" val="1629308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632560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>
          <a:xfrm>
            <a:off x="323056" y="1851670"/>
            <a:ext cx="8497888" cy="2736304"/>
          </a:xfrm>
        </p:spPr>
        <p:txBody>
          <a:bodyPr>
            <a:normAutofit/>
          </a:bodyPr>
          <a:lstStyle/>
          <a:p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Студенческая научно-исследовательская лаборатория «Математические методы и цифровые технологии для решения задач бизнеса» способствует </a:t>
            </a:r>
            <a:r>
              <a:rPr lang="ru-RU" sz="2000" dirty="0"/>
              <a:t>объединению академических знаний и практических компетенций в области прикладной информатики и бизнес-информатики для развития инноваций и подготовки высококвалифицированных специалистов, способных вносить значимый вклад в цифровую экономику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691680" y="195486"/>
            <a:ext cx="7056784" cy="720080"/>
          </a:xfrm>
        </p:spPr>
        <p:txBody>
          <a:bodyPr/>
          <a:lstStyle/>
          <a:p>
            <a:r>
              <a:rPr lang="ru-RU" dirty="0"/>
              <a:t>Цель студенческой научно-исследовательской лаборатории «Математические методы и цифровые технологии для решения задач бизнеса»</a:t>
            </a:r>
          </a:p>
        </p:txBody>
      </p:sp>
    </p:spTree>
    <p:extLst>
      <p:ext uri="{BB962C8B-B14F-4D97-AF65-F5344CB8AC3E}">
        <p14:creationId xmlns:p14="http://schemas.microsoft.com/office/powerpoint/2010/main" val="2461839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>
          <a:xfrm>
            <a:off x="323056" y="1563688"/>
            <a:ext cx="8497888" cy="3384326"/>
          </a:xfrm>
        </p:spPr>
        <p:txBody>
          <a:bodyPr>
            <a:normAutofit fontScale="85000" lnSpcReduction="10000"/>
          </a:bodyPr>
          <a:lstStyle/>
          <a:p>
            <a:pPr algn="l">
              <a:buFont typeface="+mj-lt"/>
              <a:buAutoNum type="arabicPeriod"/>
            </a:pPr>
            <a:r>
              <a:rPr lang="ru-RU" dirty="0"/>
              <a:t>Обеспечение возможности для студентов использовать полученные теоретические знания в реальных бизнес-ситуациях с целью  развития профессиональных навыков.</a:t>
            </a:r>
          </a:p>
          <a:p>
            <a:pPr algn="l">
              <a:buFont typeface="+mj-lt"/>
              <a:buAutoNum type="arabicPeriod"/>
            </a:pPr>
            <a:r>
              <a:rPr lang="ru-RU" dirty="0"/>
              <a:t>Стимулирование разработки и исследования цифровых технологий, направленных на повышение эффективности бизнес-процессов и решение актуальных задач современного бизнеса.</a:t>
            </a:r>
          </a:p>
          <a:p>
            <a:pPr algn="l">
              <a:buFont typeface="+mj-lt"/>
              <a:buAutoNum type="arabicPeriod"/>
            </a:pPr>
            <a:r>
              <a:rPr lang="ru-RU" dirty="0"/>
              <a:t>Установление и поддержание связей с предприятиями для обмена знаниями и опытом, интеграции студентов в профессиональное сообщество.</a:t>
            </a:r>
          </a:p>
          <a:p>
            <a:pPr algn="l">
              <a:buFont typeface="+mj-lt"/>
              <a:buAutoNum type="arabicPeriod"/>
            </a:pPr>
            <a:r>
              <a:rPr lang="ru-RU" dirty="0"/>
              <a:t>Формирование у студентов компетенций в области анализа данных, программирования и цифрового бизнеса, стимулирование инновационного мышления и решения комплексных задач.</a:t>
            </a:r>
          </a:p>
          <a:p>
            <a:pPr algn="l">
              <a:buFont typeface="+mj-lt"/>
              <a:buAutoNum type="arabicPeriod"/>
            </a:pPr>
            <a:r>
              <a:rPr lang="ru-RU" dirty="0"/>
              <a:t>Поощрение и поддержка публикационной активности студентов и преподавателей по итогам исследований, проводимых в рамках лаборатории, что способствует научному развитию участников и повышению репутации учебного заведения в академическом сообществе.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907704" y="195486"/>
            <a:ext cx="6840760" cy="720080"/>
          </a:xfrm>
        </p:spPr>
        <p:txBody>
          <a:bodyPr/>
          <a:lstStyle/>
          <a:p>
            <a:r>
              <a:rPr lang="ru-RU" dirty="0"/>
              <a:t>Задачи студенческой научно-исследовательской лаборатории «Математические методы и цифровые технологии для решения задач бизнеса»</a:t>
            </a:r>
          </a:p>
        </p:txBody>
      </p:sp>
    </p:spTree>
    <p:extLst>
      <p:ext uri="{BB962C8B-B14F-4D97-AF65-F5344CB8AC3E}">
        <p14:creationId xmlns:p14="http://schemas.microsoft.com/office/powerpoint/2010/main" val="3060674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9FD16-7C42-6D15-A278-30C705DFD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FBA3655F-2BB8-D6DB-5CE1-8B0D09FFCC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75656" y="195486"/>
            <a:ext cx="7344816" cy="720080"/>
          </a:xfrm>
        </p:spPr>
        <p:txBody>
          <a:bodyPr/>
          <a:lstStyle/>
          <a:p>
            <a:r>
              <a:rPr lang="ru-RU" dirty="0"/>
              <a:t>Руководитель студенческой научно-исследовательской лаборатории «Математические методы и цифровые технологии для решения задач бизнеса»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21D8B7-072E-3217-5FA5-918B3545C0F1}"/>
              </a:ext>
            </a:extLst>
          </p:cNvPr>
          <p:cNvSpPr txBox="1"/>
          <p:nvPr/>
        </p:nvSpPr>
        <p:spPr>
          <a:xfrm>
            <a:off x="3563888" y="1995686"/>
            <a:ext cx="504056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Братищенко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Владимир Владимирович,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algn="ctr"/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кандидат физико-математических наук, доцент кафедры математических методов и цифровых технологий Байкальского государственного университета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lang="ru-RU" dirty="0"/>
          </a:p>
        </p:txBody>
      </p:sp>
      <p:pic>
        <p:nvPicPr>
          <p:cNvPr id="5" name="Рисунок 4" descr="Изображение выглядит как Человеческое лицо, человек, одежда, Подбородок&#10;&#10;Автоматически созданное описание">
            <a:extLst>
              <a:ext uri="{FF2B5EF4-FFF2-40B4-BE49-F238E27FC236}">
                <a16:creationId xmlns:a16="http://schemas.microsoft.com/office/drawing/2014/main" id="{74458DD6-2415-31D5-A43F-233EEFCEA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07654"/>
            <a:ext cx="2346046" cy="318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29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565238-8FD1-E3E6-C9E6-7A05F8990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6FBCC412-F4AA-DA98-3E46-331978A013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75656" y="195486"/>
            <a:ext cx="7272808" cy="720080"/>
          </a:xfrm>
        </p:spPr>
        <p:txBody>
          <a:bodyPr/>
          <a:lstStyle/>
          <a:p>
            <a:r>
              <a:rPr lang="ru-RU" dirty="0"/>
              <a:t>Куратор студенческой научно-исследовательской лаборатории «Математические методы и цифровые технологии для решения задач бизнеса»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AAC251-6103-DB44-672F-F6098E4A5A50}"/>
              </a:ext>
            </a:extLst>
          </p:cNvPr>
          <p:cNvSpPr txBox="1"/>
          <p:nvPr/>
        </p:nvSpPr>
        <p:spPr>
          <a:xfrm>
            <a:off x="3995936" y="1851670"/>
            <a:ext cx="460851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Матусевич Дмитрий Сергеевич,</a:t>
            </a:r>
          </a:p>
          <a:p>
            <a:pPr algn="ctr"/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старший преподаватель кафедры математических методов и цифровых технологий, 1С: Профессионал, 1С: Преподаватель Центра сертифицированного обучения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FC7EA54-525D-4C8B-BE2D-342E073F2B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86577"/>
            <a:ext cx="2608662" cy="369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323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>
          <a:xfrm>
            <a:off x="323056" y="1563688"/>
            <a:ext cx="4176936" cy="3384326"/>
          </a:xfrm>
        </p:spPr>
        <p:txBody>
          <a:bodyPr>
            <a:normAutofit lnSpcReduction="10000"/>
          </a:bodyPr>
          <a:lstStyle/>
          <a:p>
            <a:pPr marL="0" indent="0" algn="l">
              <a:buFont typeface="+mj-lt"/>
              <a:buAutoNum type="arabicPeriod"/>
            </a:pPr>
            <a:r>
              <a:rPr lang="ru-RU" dirty="0"/>
              <a:t>Байкальский госуниверситет является площадкой для проведения «Студенческих соревнований 1С»</a:t>
            </a:r>
            <a:endParaRPr lang="en-US" dirty="0"/>
          </a:p>
          <a:p>
            <a:pPr marL="0" indent="0" algn="l">
              <a:buFont typeface="+mj-lt"/>
              <a:buAutoNum type="arabicPeriod"/>
            </a:pPr>
            <a:r>
              <a:rPr lang="ru-RU" dirty="0"/>
              <a:t>Лучшие дипломные работы отправляются Международный конкурс ВКР с использованием программных продуктов «1С»</a:t>
            </a:r>
          </a:p>
          <a:p>
            <a:pPr marL="0" indent="0" algn="l">
              <a:buFont typeface="+mj-lt"/>
              <a:buAutoNum type="arabicPeriod"/>
            </a:pPr>
            <a:r>
              <a:rPr lang="ru-RU" dirty="0"/>
              <a:t>Преподаватели проходят обучение в «1С: Учебный центр №1»</a:t>
            </a:r>
          </a:p>
          <a:p>
            <a:pPr marL="0" indent="0" algn="l">
              <a:buFont typeface="+mj-lt"/>
              <a:buAutoNum type="arabicPeriod"/>
            </a:pPr>
            <a:r>
              <a:rPr lang="ru-RU" dirty="0"/>
              <a:t>Новый конкурс «</a:t>
            </a:r>
            <a:r>
              <a:rPr lang="ru-RU" dirty="0" err="1"/>
              <a:t>Компьютериады</a:t>
            </a:r>
            <a:r>
              <a:rPr lang="ru-RU" dirty="0"/>
              <a:t>» – «Программирование на платформе «1С:Предприятие»</a:t>
            </a:r>
          </a:p>
          <a:p>
            <a:pPr marL="0" indent="0" algn="l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339752" y="195486"/>
            <a:ext cx="6408712" cy="720080"/>
          </a:xfrm>
        </p:spPr>
        <p:txBody>
          <a:bodyPr/>
          <a:lstStyle/>
          <a:p>
            <a:r>
              <a:rPr lang="ru-RU" dirty="0"/>
              <a:t>Результаты работы </a:t>
            </a:r>
            <a:br>
              <a:rPr lang="ru-RU" dirty="0"/>
            </a:b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63607"/>
            <a:ext cx="3861048" cy="289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962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>
          <a:xfrm>
            <a:off x="323056" y="1563688"/>
            <a:ext cx="4176936" cy="3384326"/>
          </a:xfrm>
        </p:spPr>
        <p:txBody>
          <a:bodyPr>
            <a:normAutofit/>
          </a:bodyPr>
          <a:lstStyle/>
          <a:p>
            <a:pPr marL="0" indent="0" algn="l">
              <a:buFont typeface="+mj-lt"/>
              <a:buAutoNum type="arabicPeriod"/>
            </a:pPr>
            <a:r>
              <a:rPr lang="ru-RU" dirty="0"/>
              <a:t>Ежегодно порядка 150-200 студентов получают сертификаты профессиональных пользователей справочно-правовых систем</a:t>
            </a:r>
          </a:p>
          <a:p>
            <a:pPr marL="0" indent="0" algn="l">
              <a:buFont typeface="+mj-lt"/>
              <a:buAutoNum type="arabicPeriod"/>
            </a:pPr>
            <a:r>
              <a:rPr lang="ru-RU" dirty="0"/>
              <a:t>Байкальский госуниверситет является площадкой для проведения олимпиад по справочно-правовым системам</a:t>
            </a:r>
            <a:endParaRPr lang="en-US" dirty="0"/>
          </a:p>
          <a:p>
            <a:pPr marL="0" indent="0" algn="l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339752" y="195486"/>
            <a:ext cx="6408712" cy="720080"/>
          </a:xfrm>
        </p:spPr>
        <p:txBody>
          <a:bodyPr/>
          <a:lstStyle/>
          <a:p>
            <a:r>
              <a:rPr lang="ru-RU" dirty="0"/>
              <a:t>Результаты работы </a:t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572" y="1995686"/>
            <a:ext cx="4448651" cy="250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074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7AFE7-0FC7-CB4F-DE4A-608753062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7D552699-A328-EDB7-170B-BAA580A9867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3056" y="1563688"/>
            <a:ext cx="8569424" cy="3168302"/>
          </a:xfrm>
        </p:spPr>
        <p:txBody>
          <a:bodyPr>
            <a:normAutofit/>
          </a:bodyPr>
          <a:lstStyle/>
          <a:p>
            <a:pPr marL="0" indent="0" algn="l">
              <a:buFont typeface="+mj-lt"/>
              <a:buAutoNum type="arabicPeriod"/>
            </a:pPr>
            <a:r>
              <a:rPr lang="ru-RU" dirty="0"/>
              <a:t> Искусственный интеллект (АИ) и большие данные.</a:t>
            </a:r>
          </a:p>
          <a:p>
            <a:pPr marL="0" indent="0" algn="l">
              <a:buFont typeface="+mj-lt"/>
              <a:buAutoNum type="arabicPeriod"/>
            </a:pPr>
            <a:r>
              <a:rPr lang="ru-RU" dirty="0"/>
              <a:t> Исследование технологии блокчейн для повышения безопасности и эффективности финансовых операций и других бизнес-процессов.</a:t>
            </a:r>
          </a:p>
          <a:p>
            <a:pPr marL="0" indent="0" algn="l">
              <a:buFont typeface="+mj-lt"/>
              <a:buAutoNum type="arabicPeriod"/>
            </a:pPr>
            <a:r>
              <a:rPr lang="ru-RU" dirty="0"/>
              <a:t> Использование цифровых технологий для оптимизации бизнес-моделей и процессов, включая автоматизацию с использованием системы 1С для учета и управления.</a:t>
            </a:r>
          </a:p>
          <a:p>
            <a:pPr marL="0" indent="0" algn="l">
              <a:buFont typeface="+mj-lt"/>
              <a:buAutoNum type="arabicPeriod"/>
            </a:pPr>
            <a:r>
              <a:rPr lang="ru-RU" dirty="0"/>
              <a:t> Изучение и интеграция справочно-правовых систем в бизнес-процессы для обеспечения деятельности компаний, повышение эффективности управленческих и правовых процессов.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196815-717D-68A6-19A2-DA7CAEAE20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39752" y="195486"/>
            <a:ext cx="6408712" cy="720080"/>
          </a:xfrm>
        </p:spPr>
        <p:txBody>
          <a:bodyPr/>
          <a:lstStyle/>
          <a:p>
            <a:r>
              <a:rPr lang="ru-RU" dirty="0"/>
              <a:t>Перспективные направления работы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0136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Перспективные направления работы до 2025 года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7"/>
          </p:nvPr>
        </p:nvSpPr>
        <p:spPr>
          <a:xfrm>
            <a:off x="130661" y="987574"/>
            <a:ext cx="3960440" cy="3528392"/>
          </a:xfrm>
        </p:spPr>
        <p:txBody>
          <a:bodyPr/>
          <a:lstStyle/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dirty="0"/>
              <a:t>1.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Подготовка студентов к участию в учебных</a:t>
            </a: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и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научных мероприятиях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2. Организация научно-практических конференций и подготовка научных публикаций студентов и магистрантов</a:t>
            </a:r>
            <a:endParaRPr lang="ru-RU" sz="1600" dirty="0"/>
          </a:p>
          <a:p>
            <a:r>
              <a:rPr lang="ru-RU" sz="1600" dirty="0"/>
              <a:t>3. Участие и развитие олимпиадного движения с использованием программных продуктов экосистемы 1С, СПС.</a:t>
            </a:r>
          </a:p>
          <a:p>
            <a:r>
              <a:rPr lang="ru-RU" sz="1600" dirty="0"/>
              <a:t>4.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Организация практико-ориентированных исследований студентов</a:t>
            </a:r>
            <a:endParaRPr lang="ru-RU" sz="1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533038"/>
            <a:ext cx="3446240" cy="264375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F488C9-0FA6-5D3E-A49B-191E667597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751136"/>
            <a:ext cx="2353107" cy="176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4622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10648</TotalTime>
  <Words>478</Words>
  <Application>Microsoft Office PowerPoint</Application>
  <PresentationFormat>Экран (16:9)</PresentationFormat>
  <Paragraphs>36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Appdesign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</dc:creator>
  <cp:lastModifiedBy>Санина Людмила Валерьевна</cp:lastModifiedBy>
  <cp:revision>429</cp:revision>
  <cp:lastPrinted>2022-06-06T08:49:15Z</cp:lastPrinted>
  <dcterms:created xsi:type="dcterms:W3CDTF">2019-04-08T11:18:29Z</dcterms:created>
  <dcterms:modified xsi:type="dcterms:W3CDTF">2024-03-07T00:38:37Z</dcterms:modified>
</cp:coreProperties>
</file>